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4" r:id="rId4"/>
    <p:sldId id="265" r:id="rId5"/>
    <p:sldId id="266" r:id="rId6"/>
    <p:sldId id="261" r:id="rId7"/>
    <p:sldId id="267" r:id="rId8"/>
    <p:sldId id="269" r:id="rId9"/>
    <p:sldId id="270" r:id="rId10"/>
    <p:sldId id="271" r:id="rId11"/>
    <p:sldId id="27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87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3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566" y="-11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saxasx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C31BB-26CB-4389-9464-BB169EA4FC6E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8AEA5-6306-4FFE-BFD6-5387DC29F3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0640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saxasx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A24D-55A6-4CDB-A7AC-1E4F26CA44C2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8FD3-D8C2-49A6-AF7A-E7D384E765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2097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79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Plättchen dienen zur Aktivierung der induktiven Näherungssensoren, die dann im Programm zur </a:t>
            </a:r>
            <a:r>
              <a:rPr lang="de-DE" dirty="0" smtClean="0"/>
              <a:t>Positionsbestimmung</a:t>
            </a:r>
            <a:r>
              <a:rPr lang="de-DE" dirty="0" smtClean="0"/>
              <a:t> abgefragt werden können.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10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96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sieht man ein Transportband was an der TH-Köln zur Schulung der Studenten eingesetzt wird.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11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13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 dieser Veranstaltung ist es einen kurzen Einblick in Logistiksysteme und deren eingesetzten Mittel wie </a:t>
            </a:r>
            <a:r>
              <a:rPr lang="de-DE" dirty="0" err="1" smtClean="0"/>
              <a:t>z.B</a:t>
            </a:r>
            <a:r>
              <a:rPr lang="de-DE" dirty="0" smtClean="0"/>
              <a:t> die Fördertechnik zu bekommen.</a:t>
            </a:r>
          </a:p>
          <a:p>
            <a:endParaRPr lang="de-DE" dirty="0"/>
          </a:p>
          <a:p>
            <a:r>
              <a:rPr lang="de-DE" dirty="0" smtClean="0"/>
              <a:t>Danach wird ein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2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87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Jedes logistische System dient der raum-, zeit-, art- und mengenmäßigen Veränderung von Gütern. </a:t>
            </a:r>
            <a:endParaRPr lang="de-DE" dirty="0" smtClean="0"/>
          </a:p>
          <a:p>
            <a:r>
              <a:rPr lang="de-DE" dirty="0" smtClean="0"/>
              <a:t>Transport-</a:t>
            </a:r>
            <a:r>
              <a:rPr lang="de-DE" dirty="0"/>
              <a:t>, Lager- und </a:t>
            </a:r>
            <a:r>
              <a:rPr lang="de-DE" dirty="0" err="1"/>
              <a:t>Kommissioniersysteme</a:t>
            </a:r>
            <a:r>
              <a:rPr lang="de-DE" dirty="0"/>
              <a:t> erfüllen genau diese Funktion. 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smtClean="0"/>
              <a:t>Es gibt viele Arten von Logistiksystemen, z.B. Gepäckanlagen an Flughäfen, Hochregallager, Distributionszentren, usw. 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3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29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diese Logistiksysteme haben eins gemeinsam und zwar die Fördertechnik um Güter von Punkt A zu Punkt B zu schaffen</a:t>
            </a:r>
            <a:r>
              <a:rPr lang="de-DE" dirty="0" smtClean="0"/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4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65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Zum Transport der Güter werden sogenannte Fördermittel eingesetzt.</a:t>
            </a:r>
          </a:p>
          <a:p>
            <a:endParaRPr lang="de-DE" dirty="0" smtClean="0"/>
          </a:p>
          <a:p>
            <a:r>
              <a:rPr lang="de-DE" dirty="0" smtClean="0"/>
              <a:t>Fördermittel dieser Art sind Transfersystem wie beispielsweise ein Transportband. </a:t>
            </a:r>
          </a:p>
          <a:p>
            <a:endParaRPr lang="de-DE" dirty="0"/>
          </a:p>
          <a:p>
            <a:r>
              <a:rPr lang="de-DE" dirty="0" smtClean="0"/>
              <a:t>Die Steuerung eines Transportbandes übernimmt meistens eine SPS.</a:t>
            </a:r>
          </a:p>
          <a:p>
            <a:endParaRPr lang="de-DE" dirty="0"/>
          </a:p>
          <a:p>
            <a:r>
              <a:rPr lang="de-DE" dirty="0" smtClean="0"/>
              <a:t>Dazu werden verschiedene Sensoren und </a:t>
            </a:r>
            <a:r>
              <a:rPr lang="de-DE" dirty="0" err="1" smtClean="0"/>
              <a:t>Aktoren</a:t>
            </a:r>
            <a:r>
              <a:rPr lang="de-DE" dirty="0" smtClean="0"/>
              <a:t> eingesetzt.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5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09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sieht man ein Transportband was an der TH-Köln zur Schulung der Studenten eingesetzt wird.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6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78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Transportband besteht aus zwei Bändern welche mit Hilfe eines Drehstrommotors angesteuert werden. </a:t>
            </a:r>
          </a:p>
          <a:p>
            <a:endParaRPr lang="de-DE" dirty="0" smtClean="0"/>
          </a:p>
          <a:p>
            <a:r>
              <a:rPr lang="de-DE" dirty="0" smtClean="0"/>
              <a:t>Durch die gelben Pfeile wird die Transportrichtung, welche die Paletten entlang fahren, angezeigt.</a:t>
            </a:r>
          </a:p>
          <a:p>
            <a:endParaRPr lang="de-DE" dirty="0"/>
          </a:p>
          <a:p>
            <a:r>
              <a:rPr lang="de-DE" dirty="0" smtClean="0"/>
              <a:t>Die roten Pfeile stellen die einzelnen Streckenabschnitte dar.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7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31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Hubeinheiten dienen dem ein- und ausschleusen einer Transportpalette aus der Längsstrecke.</a:t>
            </a:r>
          </a:p>
          <a:p>
            <a:r>
              <a:rPr lang="de-DE" dirty="0" smtClean="0"/>
              <a:t>Die Hubeinheiten werden pneumatisch aktiviert und dies mit einem Druck von circa 5 bar.</a:t>
            </a:r>
          </a:p>
          <a:p>
            <a:r>
              <a:rPr lang="de-DE" dirty="0" smtClean="0"/>
              <a:t>Im drucklosen Zustand befinden sie sich in der Grundstellung „Unten“.</a:t>
            </a:r>
          </a:p>
          <a:p>
            <a:endParaRPr lang="de-DE" dirty="0"/>
          </a:p>
          <a:p>
            <a:r>
              <a:rPr lang="de-DE" dirty="0" smtClean="0"/>
              <a:t>Die Ansteuerung der Hubeinheiten erfolgt wiederum über die SPS.</a:t>
            </a:r>
          </a:p>
          <a:p>
            <a:r>
              <a:rPr lang="de-DE" dirty="0" smtClean="0"/>
              <a:t>Die Wippe hat zwei Funktionen: Sie dient zum einen als Endschalter und zum anderen als Stopper.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8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74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Vereinzeler</a:t>
            </a:r>
            <a:r>
              <a:rPr lang="de-DE" dirty="0" smtClean="0"/>
              <a:t> dienen zum Anhalten der Transportpaletten. Der </a:t>
            </a:r>
            <a:r>
              <a:rPr lang="de-DE" dirty="0" err="1" smtClean="0"/>
              <a:t>Vereinzeler</a:t>
            </a:r>
            <a:r>
              <a:rPr lang="de-DE" dirty="0" smtClean="0"/>
              <a:t> wird wiederum pneumatisch betrieben. Im drucklosen Zustand geht er durch eine Feder in die Sperrstellung und die Transportpalette wird angehalten.</a:t>
            </a:r>
          </a:p>
          <a:p>
            <a:endParaRPr lang="de-DE" dirty="0"/>
          </a:p>
          <a:p>
            <a:r>
              <a:rPr lang="de-DE" dirty="0" smtClean="0"/>
              <a:t>Direkt hinter bzw. vor den </a:t>
            </a:r>
            <a:r>
              <a:rPr lang="de-DE" dirty="0" err="1" smtClean="0"/>
              <a:t>Vereinzelern</a:t>
            </a:r>
            <a:r>
              <a:rPr lang="de-DE" dirty="0" smtClean="0"/>
              <a:t> befinden sich induktive Näherungssensoren. An den Transportpaletten sind daher seitlich und auf der Unterseite Metallplatten zur Positionserkennung montiert.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8FD3-D8C2-49A6-AF7A-E7D384E7652E}" type="slidenum">
              <a:rPr lang="de-DE" smtClean="0"/>
              <a:t>9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saxasx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14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7F0-2593-43E5-B6CE-1A03153309F0}" type="datetime1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27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0A69-7CBE-4472-8930-11445F8D27E2}" type="datetime1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9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6882-23E2-4ACA-87F5-EFA0E743087B}" type="datetime1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02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BAD-3648-4EDC-BACB-00328EB7116E}" type="datetime1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02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032-5130-4A12-BEA6-2E83CA285F51}" type="datetime1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04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6914-0D13-417B-8793-A076DEA46E80}" type="datetime1">
              <a:rPr lang="de-DE" smtClean="0"/>
              <a:t>23.11.2015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49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D85-D4DC-4FED-B150-A75B6CF8479F}" type="datetime1">
              <a:rPr lang="de-DE" smtClean="0"/>
              <a:t>23.11.2015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27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05A9-950B-4B33-97B7-64565C6D744A}" type="datetime1">
              <a:rPr lang="de-DE" smtClean="0"/>
              <a:t>23.11.2015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63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B37-EB4F-46EE-9F80-5E29098C6B56}" type="datetime1">
              <a:rPr lang="de-DE" smtClean="0"/>
              <a:t>23.11.2015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8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FCB0-E102-4AA0-A7FD-F592D4576875}" type="datetime1">
              <a:rPr lang="de-DE" smtClean="0"/>
              <a:t>23.11.2015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44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AEDB-A5DC-477F-B5E9-9828B5AA6EC7}" type="datetime1">
              <a:rPr lang="de-DE" smtClean="0"/>
              <a:t>23.11.2015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22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5262-4C9E-4C58-BE2D-700D839FDD33}" type="datetime1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FD641-A9AA-42FC-BDCC-20E78E5D7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98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/>
          <a:lstStyle/>
          <a:p>
            <a:r>
              <a:rPr lang="de-DE" dirty="0" smtClean="0"/>
              <a:t>Vorlesung Automatisierungstechnik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364038"/>
            <a:ext cx="9144000" cy="1655762"/>
          </a:xfrm>
        </p:spPr>
        <p:txBody>
          <a:bodyPr/>
          <a:lstStyle/>
          <a:p>
            <a:r>
              <a:rPr lang="de-DE" dirty="0" smtClean="0"/>
              <a:t>TH-Köln &amp; KTU </a:t>
            </a:r>
            <a:r>
              <a:rPr lang="de-DE" dirty="0" err="1" smtClean="0"/>
              <a:t>Bishkek</a:t>
            </a:r>
            <a:endParaRPr lang="de-DE" dirty="0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Transportband (Transportpalette)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10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98" y="2462385"/>
            <a:ext cx="3781800" cy="17271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212" y="2686188"/>
            <a:ext cx="2292000" cy="2279000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V="1">
            <a:off x="4276165" y="3160059"/>
            <a:ext cx="0" cy="1331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918766" y="4638083"/>
            <a:ext cx="41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Plättchen für die Aktivierung</a:t>
            </a:r>
          </a:p>
          <a:p>
            <a:r>
              <a:rPr lang="de-DE" dirty="0" smtClean="0"/>
              <a:t> des Näherungssensors bei der </a:t>
            </a:r>
            <a:r>
              <a:rPr lang="de-DE" dirty="0" smtClean="0">
                <a:solidFill>
                  <a:srgbClr val="FF0000"/>
                </a:solidFill>
              </a:rPr>
              <a:t>Vorbeifahrt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24744" y="2124038"/>
            <a:ext cx="323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Draufsicht der Transportpalette </a:t>
            </a:r>
            <a:endParaRPr lang="en-US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9986683" y="4189552"/>
            <a:ext cx="0" cy="1331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8164135" y="5556816"/>
            <a:ext cx="2861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Plättchen für die Aktivierung</a:t>
            </a:r>
          </a:p>
          <a:p>
            <a:r>
              <a:rPr lang="de-DE" dirty="0" smtClean="0"/>
              <a:t>bei </a:t>
            </a:r>
            <a:r>
              <a:rPr lang="de-DE" dirty="0" smtClean="0">
                <a:solidFill>
                  <a:srgbClr val="FF0000"/>
                </a:solidFill>
              </a:rPr>
              <a:t>Überfahrt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Programmieraufgabe </a:t>
            </a:r>
            <a:br>
              <a:rPr lang="de-DE" dirty="0" smtClean="0"/>
            </a:br>
            <a:r>
              <a:rPr lang="de-DE" dirty="0" smtClean="0"/>
              <a:t>Transportband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11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38200" y="2783541"/>
            <a:ext cx="792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Zur Programmierung finden Sie alle Informationen auf dem ausgeteilten Handzettel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Themenbereiche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38201" y="2182362"/>
            <a:ext cx="92119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Logistiksysteme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Fördertechnik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Betrachtung eines Transportbandes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Programmieraufgabe zum Transportband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741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Logistiksysteme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3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" y="1872477"/>
            <a:ext cx="5718813" cy="43020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178040" y="5528229"/>
            <a:ext cx="2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Gepäckförderungsanlage am Flughafen Peking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3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Logistiksysteme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4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761787"/>
            <a:ext cx="6853047" cy="452346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119872" y="5909453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Hochregallager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7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Fördertechnik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5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" y="1962913"/>
            <a:ext cx="8101180" cy="38282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314688" y="5144870"/>
            <a:ext cx="224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Fördertechnik für ein Distributionszentrum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5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Transportband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6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502906" y="5209018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Draufsicht eines Transportband das an der TH-Köln zur Ausbildung der Studenten genutzt wird.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105" y="1613123"/>
            <a:ext cx="3114895" cy="45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Transportband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7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105" y="1613123"/>
            <a:ext cx="3114895" cy="4519225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 flipH="1">
            <a:off x="4209535" y="2034746"/>
            <a:ext cx="659027" cy="245487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5354595" y="1977081"/>
            <a:ext cx="164756" cy="251254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209535" y="4604951"/>
            <a:ext cx="1098257" cy="4119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4967416" y="1935892"/>
            <a:ext cx="551935" cy="41189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5519351" y="1935893"/>
            <a:ext cx="1785942" cy="988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470049" y="1850080"/>
            <a:ext cx="149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Querstrecke 1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2306595" y="2907957"/>
            <a:ext cx="2199502" cy="247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5526445" y="3597168"/>
            <a:ext cx="1820562" cy="164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2240692" y="4593385"/>
            <a:ext cx="1853513" cy="115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607158" y="4408719"/>
            <a:ext cx="149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Querstrecke 2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470049" y="3428978"/>
            <a:ext cx="155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Längsstrecke 2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62664" y="2723291"/>
            <a:ext cx="155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Längsstrecke 1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 flipH="1" flipV="1">
            <a:off x="5638800" y="2219412"/>
            <a:ext cx="1666493" cy="22745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 flipV="1">
            <a:off x="5621867" y="2480733"/>
            <a:ext cx="1620185" cy="254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5638800" y="2615284"/>
            <a:ext cx="1603252" cy="18811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5698067" y="2741012"/>
            <a:ext cx="1607226" cy="39393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7470049" y="2388134"/>
            <a:ext cx="9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Paletten</a:t>
            </a:r>
          </a:p>
        </p:txBody>
      </p:sp>
    </p:spTree>
    <p:extLst>
      <p:ext uri="{BB962C8B-B14F-4D97-AF65-F5344CB8AC3E}">
        <p14:creationId xmlns:p14="http://schemas.microsoft.com/office/powerpoint/2010/main" val="2314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Transportband (Hubeinheit)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710" y="2590185"/>
            <a:ext cx="4297500" cy="2866667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2328333" y="3310467"/>
            <a:ext cx="965200" cy="84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996941" y="313426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Wippe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328333" y="4428067"/>
            <a:ext cx="66886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996941" y="4203226"/>
            <a:ext cx="1246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Bandmotor</a:t>
            </a:r>
          </a:p>
          <a:p>
            <a:r>
              <a:rPr lang="de-DE" dirty="0" smtClean="0"/>
              <a:t>K1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5588000" y="5164667"/>
            <a:ext cx="189653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4182533" y="3503599"/>
            <a:ext cx="4013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5969000" y="3503599"/>
            <a:ext cx="2235200" cy="3910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8354474" y="3340947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Hubmechanismus 1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643382" y="4947179"/>
            <a:ext cx="146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Vereinzeler</a:t>
            </a:r>
            <a:r>
              <a:rPr lang="de-DE" dirty="0" smtClean="0"/>
              <a:t> 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8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Transportband (</a:t>
            </a:r>
            <a:r>
              <a:rPr lang="de-DE" dirty="0" err="1" smtClean="0"/>
              <a:t>Vereinzeler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42689"/>
            <a:ext cx="2161036" cy="11704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D641-A9AA-42FC-BDCC-20E78E5D7938}" type="slidenum">
              <a:rPr lang="de-DE" smtClean="0"/>
              <a:t>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86" y="2180130"/>
            <a:ext cx="4383450" cy="298133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H="1">
            <a:off x="4647093" y="3599849"/>
            <a:ext cx="140528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096000" y="3234089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Induktive Näherungssensoren</a:t>
            </a:r>
            <a:endParaRPr lang="de-DE" dirty="0"/>
          </a:p>
        </p:txBody>
      </p:sp>
      <p:cxnSp>
        <p:nvCxnSpPr>
          <p:cNvPr id="15" name="Gewinkelte Verbindung 14"/>
          <p:cNvCxnSpPr/>
          <p:nvPr/>
        </p:nvCxnSpPr>
        <p:spPr>
          <a:xfrm rot="10800000" flipV="1">
            <a:off x="1568919" y="3234089"/>
            <a:ext cx="4485373" cy="365759"/>
          </a:xfrm>
          <a:prstGeom prst="bentConnector3">
            <a:avLst>
              <a:gd name="adj1" fmla="val 8068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 rot="10800000">
            <a:off x="3119511" y="3792354"/>
            <a:ext cx="3001173" cy="731520"/>
          </a:xfrm>
          <a:prstGeom prst="bentConnector3">
            <a:avLst>
              <a:gd name="adj1" fmla="val 10003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120684" y="4288671"/>
            <a:ext cx="12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Vereinzeler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3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Breitbild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Larissa</vt:lpstr>
      <vt:lpstr>Vorlesung Automatisierungstechnik</vt:lpstr>
      <vt:lpstr>Themenbereiche</vt:lpstr>
      <vt:lpstr>Logistiksysteme</vt:lpstr>
      <vt:lpstr>Logistiksysteme</vt:lpstr>
      <vt:lpstr>Fördertechnik</vt:lpstr>
      <vt:lpstr>Transportband</vt:lpstr>
      <vt:lpstr>Transportband</vt:lpstr>
      <vt:lpstr>Transportband (Hubeinheit)</vt:lpstr>
      <vt:lpstr>Transportband (Vereinzeler)</vt:lpstr>
      <vt:lpstr>Transportband (Transportpalette)</vt:lpstr>
      <vt:lpstr>Programmieraufgabe  Transportband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Automatisierungstechnik</dc:title>
  <dc:creator>Phil</dc:creator>
  <cp:lastModifiedBy>User</cp:lastModifiedBy>
  <cp:revision>30</cp:revision>
  <dcterms:created xsi:type="dcterms:W3CDTF">2015-10-21T16:04:57Z</dcterms:created>
  <dcterms:modified xsi:type="dcterms:W3CDTF">2015-11-23T16:45:16Z</dcterms:modified>
</cp:coreProperties>
</file>